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BA646-59A8-4926-B2A3-AB2394A1448F}" v="11" dt="2024-08-22T23:17:24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1579" y="-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6C2BA646-59A8-4926-B2A3-AB2394A1448F}"/>
    <pc:docChg chg="undo custSel modSld">
      <pc:chgData name="Róisín Cox" userId="633c801c-9d5f-4a7d-917d-3755e303e475" providerId="ADAL" clId="{6C2BA646-59A8-4926-B2A3-AB2394A1448F}" dt="2024-08-22T23:21:02.019" v="396" actId="20577"/>
      <pc:docMkLst>
        <pc:docMk/>
      </pc:docMkLst>
      <pc:sldChg chg="addSp delSp modSp mod">
        <pc:chgData name="Róisín Cox" userId="633c801c-9d5f-4a7d-917d-3755e303e475" providerId="ADAL" clId="{6C2BA646-59A8-4926-B2A3-AB2394A1448F}" dt="2024-08-22T23:21:02.019" v="396" actId="20577"/>
        <pc:sldMkLst>
          <pc:docMk/>
          <pc:sldMk cId="1074321042" sldId="256"/>
        </pc:sldMkLst>
        <pc:spChg chg="mod">
          <ac:chgData name="Róisín Cox" userId="633c801c-9d5f-4a7d-917d-3755e303e475" providerId="ADAL" clId="{6C2BA646-59A8-4926-B2A3-AB2394A1448F}" dt="2024-08-22T23:19:54.929" v="366" actId="1076"/>
          <ac:spMkLst>
            <pc:docMk/>
            <pc:sldMk cId="1074321042" sldId="256"/>
            <ac:spMk id="4" creationId="{5577E6DF-4EA3-D14D-8E13-28AB8D609DDE}"/>
          </ac:spMkLst>
        </pc:spChg>
        <pc:spChg chg="add mod">
          <ac:chgData name="Róisín Cox" userId="633c801c-9d5f-4a7d-917d-3755e303e475" providerId="ADAL" clId="{6C2BA646-59A8-4926-B2A3-AB2394A1448F}" dt="2024-08-22T22:52:49.255" v="76" actId="1076"/>
          <ac:spMkLst>
            <pc:docMk/>
            <pc:sldMk cId="1074321042" sldId="256"/>
            <ac:spMk id="20" creationId="{5BC54BC4-7313-EA00-8044-5CB24238909A}"/>
          </ac:spMkLst>
        </pc:spChg>
        <pc:spChg chg="add mod">
          <ac:chgData name="Róisín Cox" userId="633c801c-9d5f-4a7d-917d-3755e303e475" providerId="ADAL" clId="{6C2BA646-59A8-4926-B2A3-AB2394A1448F}" dt="2024-08-22T22:53:15.800" v="79" actId="1076"/>
          <ac:spMkLst>
            <pc:docMk/>
            <pc:sldMk cId="1074321042" sldId="256"/>
            <ac:spMk id="21" creationId="{06637102-FF85-0C3F-995E-FA51288B3013}"/>
          </ac:spMkLst>
        </pc:spChg>
        <pc:spChg chg="add mod">
          <ac:chgData name="Róisín Cox" userId="633c801c-9d5f-4a7d-917d-3755e303e475" providerId="ADAL" clId="{6C2BA646-59A8-4926-B2A3-AB2394A1448F}" dt="2024-08-22T22:53:52.820" v="87" actId="20577"/>
          <ac:spMkLst>
            <pc:docMk/>
            <pc:sldMk cId="1074321042" sldId="256"/>
            <ac:spMk id="22" creationId="{6B3195E3-B6DF-333A-0F7A-3D29E41E745F}"/>
          </ac:spMkLst>
        </pc:spChg>
        <pc:spChg chg="add mod">
          <ac:chgData name="Róisín Cox" userId="633c801c-9d5f-4a7d-917d-3755e303e475" providerId="ADAL" clId="{6C2BA646-59A8-4926-B2A3-AB2394A1448F}" dt="2024-08-22T22:54:40.491" v="90" actId="1076"/>
          <ac:spMkLst>
            <pc:docMk/>
            <pc:sldMk cId="1074321042" sldId="256"/>
            <ac:spMk id="27" creationId="{1623495D-AD18-4BDC-CC92-D6431CB59382}"/>
          </ac:spMkLst>
        </pc:spChg>
        <pc:spChg chg="add mod">
          <ac:chgData name="Róisín Cox" userId="633c801c-9d5f-4a7d-917d-3755e303e475" providerId="ADAL" clId="{6C2BA646-59A8-4926-B2A3-AB2394A1448F}" dt="2024-08-22T22:56:27.763" v="107" actId="20577"/>
          <ac:spMkLst>
            <pc:docMk/>
            <pc:sldMk cId="1074321042" sldId="256"/>
            <ac:spMk id="29" creationId="{F75CDA84-3BE0-40FC-91D6-A4DD99065485}"/>
          </ac:spMkLst>
        </pc:spChg>
        <pc:spChg chg="add mod">
          <ac:chgData name="Róisín Cox" userId="633c801c-9d5f-4a7d-917d-3755e303e475" providerId="ADAL" clId="{6C2BA646-59A8-4926-B2A3-AB2394A1448F}" dt="2024-08-22T23:15:19.546" v="240" actId="1076"/>
          <ac:spMkLst>
            <pc:docMk/>
            <pc:sldMk cId="1074321042" sldId="256"/>
            <ac:spMk id="41" creationId="{85995466-5A40-FFBF-AE9E-1069BB5A7225}"/>
          </ac:spMkLst>
        </pc:spChg>
        <pc:spChg chg="add mod">
          <ac:chgData name="Róisín Cox" userId="633c801c-9d5f-4a7d-917d-3755e303e475" providerId="ADAL" clId="{6C2BA646-59A8-4926-B2A3-AB2394A1448F}" dt="2024-08-22T23:17:16.152" v="283" actId="1076"/>
          <ac:spMkLst>
            <pc:docMk/>
            <pc:sldMk cId="1074321042" sldId="256"/>
            <ac:spMk id="47" creationId="{EB872F0B-2002-A294-C6DA-1F8F07B5A193}"/>
          </ac:spMkLst>
        </pc:spChg>
        <pc:spChg chg="mod">
          <ac:chgData name="Róisín Cox" userId="633c801c-9d5f-4a7d-917d-3755e303e475" providerId="ADAL" clId="{6C2BA646-59A8-4926-B2A3-AB2394A1448F}" dt="2024-08-22T22:32:38.803" v="3" actId="255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2:53:23.273" v="80" actId="1076"/>
          <ac:spMkLst>
            <pc:docMk/>
            <pc:sldMk cId="1074321042" sldId="256"/>
            <ac:spMk id="190" creationId="{00000000-0000-0000-0000-000000000000}"/>
          </ac:spMkLst>
        </pc:spChg>
        <pc:spChg chg="del">
          <ac:chgData name="Róisín Cox" userId="633c801c-9d5f-4a7d-917d-3755e303e475" providerId="ADAL" clId="{6C2BA646-59A8-4926-B2A3-AB2394A1448F}" dt="2024-08-22T22:52:43.993" v="74" actId="478"/>
          <ac:spMkLst>
            <pc:docMk/>
            <pc:sldMk cId="1074321042" sldId="256"/>
            <ac:spMk id="192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3:02:44.249" v="137" actId="255"/>
          <ac:spMkLst>
            <pc:docMk/>
            <pc:sldMk cId="1074321042" sldId="256"/>
            <ac:spMk id="194" creationId="{00000000-0000-0000-0000-000000000000}"/>
          </ac:spMkLst>
        </pc:spChg>
        <pc:spChg chg="del">
          <ac:chgData name="Róisín Cox" userId="633c801c-9d5f-4a7d-917d-3755e303e475" providerId="ADAL" clId="{6C2BA646-59A8-4926-B2A3-AB2394A1448F}" dt="2024-08-22T22:53:34.340" v="81" actId="478"/>
          <ac:spMkLst>
            <pc:docMk/>
            <pc:sldMk cId="1074321042" sldId="256"/>
            <ac:spMk id="200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3:07:21.046" v="153" actId="1076"/>
          <ac:spMkLst>
            <pc:docMk/>
            <pc:sldMk cId="1074321042" sldId="256"/>
            <ac:spMk id="201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2:35:06.194" v="60" actId="255"/>
          <ac:spMkLst>
            <pc:docMk/>
            <pc:sldMk cId="1074321042" sldId="256"/>
            <ac:spMk id="202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3:03:28.064" v="140" actId="1076"/>
          <ac:spMkLst>
            <pc:docMk/>
            <pc:sldMk cId="1074321042" sldId="256"/>
            <ac:spMk id="214" creationId="{9BB00DD6-C4C4-7348-AD3E-28EAE4D8492B}"/>
          </ac:spMkLst>
        </pc:spChg>
        <pc:spChg chg="mod">
          <ac:chgData name="Róisín Cox" userId="633c801c-9d5f-4a7d-917d-3755e303e475" providerId="ADAL" clId="{6C2BA646-59A8-4926-B2A3-AB2394A1448F}" dt="2024-08-22T23:18:37.244" v="302" actId="1076"/>
          <ac:spMkLst>
            <pc:docMk/>
            <pc:sldMk cId="1074321042" sldId="256"/>
            <ac:spMk id="237" creationId="{00000000-0000-0000-0000-000000000000}"/>
          </ac:spMkLst>
        </pc:spChg>
        <pc:spChg chg="del">
          <ac:chgData name="Róisín Cox" userId="633c801c-9d5f-4a7d-917d-3755e303e475" providerId="ADAL" clId="{6C2BA646-59A8-4926-B2A3-AB2394A1448F}" dt="2024-08-22T22:54:20.837" v="88" actId="478"/>
          <ac:spMkLst>
            <pc:docMk/>
            <pc:sldMk cId="1074321042" sldId="256"/>
            <ac:spMk id="243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2:33:56.443" v="34" actId="20577"/>
          <ac:spMkLst>
            <pc:docMk/>
            <pc:sldMk cId="1074321042" sldId="256"/>
            <ac:spMk id="304" creationId="{94A25591-F782-4FD1-A861-6F27D5882ACB}"/>
          </ac:spMkLst>
        </pc:spChg>
        <pc:spChg chg="mod">
          <ac:chgData name="Róisín Cox" userId="633c801c-9d5f-4a7d-917d-3755e303e475" providerId="ADAL" clId="{6C2BA646-59A8-4926-B2A3-AB2394A1448F}" dt="2024-08-22T22:35:45.916" v="70" actId="20577"/>
          <ac:spMkLst>
            <pc:docMk/>
            <pc:sldMk cId="1074321042" sldId="256"/>
            <ac:spMk id="311" creationId="{FC4E7D0D-2526-4D09-8866-0A528E12D7C0}"/>
          </ac:spMkLst>
        </pc:spChg>
        <pc:spChg chg="del">
          <ac:chgData name="Róisín Cox" userId="633c801c-9d5f-4a7d-917d-3755e303e475" providerId="ADAL" clId="{6C2BA646-59A8-4926-B2A3-AB2394A1448F}" dt="2024-08-22T22:35:33.596" v="67" actId="478"/>
          <ac:spMkLst>
            <pc:docMk/>
            <pc:sldMk cId="1074321042" sldId="256"/>
            <ac:spMk id="315" creationId="{54FB2A24-506C-4C63-A52F-478CFE2EE620}"/>
          </ac:spMkLst>
        </pc:spChg>
        <pc:spChg chg="del">
          <ac:chgData name="Róisín Cox" userId="633c801c-9d5f-4a7d-917d-3755e303e475" providerId="ADAL" clId="{6C2BA646-59A8-4926-B2A3-AB2394A1448F}" dt="2024-08-22T22:52:57.663" v="77" actId="478"/>
          <ac:spMkLst>
            <pc:docMk/>
            <pc:sldMk cId="1074321042" sldId="256"/>
            <ac:spMk id="320" creationId="{5D345EBB-F930-4D7B-970D-8D8DDA25754F}"/>
          </ac:spMkLst>
        </pc:spChg>
        <pc:spChg chg="mod">
          <ac:chgData name="Róisín Cox" userId="633c801c-9d5f-4a7d-917d-3755e303e475" providerId="ADAL" clId="{6C2BA646-59A8-4926-B2A3-AB2394A1448F}" dt="2024-08-22T23:01:49.840" v="112" actId="255"/>
          <ac:spMkLst>
            <pc:docMk/>
            <pc:sldMk cId="1074321042" sldId="256"/>
            <ac:spMk id="321" creationId="{F1C8D1D8-4D73-4121-BEF7-766FB9987A11}"/>
          </ac:spMkLst>
        </pc:spChg>
        <pc:spChg chg="mod">
          <ac:chgData name="Róisín Cox" userId="633c801c-9d5f-4a7d-917d-3755e303e475" providerId="ADAL" clId="{6C2BA646-59A8-4926-B2A3-AB2394A1448F}" dt="2024-08-22T23:09:08.189" v="156" actId="255"/>
          <ac:spMkLst>
            <pc:docMk/>
            <pc:sldMk cId="1074321042" sldId="256"/>
            <ac:spMk id="322" creationId="{7C321F0B-C6C4-4B63-BA51-6ABE7FF4CAF5}"/>
          </ac:spMkLst>
        </pc:spChg>
        <pc:spChg chg="mod">
          <ac:chgData name="Róisín Cox" userId="633c801c-9d5f-4a7d-917d-3755e303e475" providerId="ADAL" clId="{6C2BA646-59A8-4926-B2A3-AB2394A1448F}" dt="2024-08-22T23:14:07.731" v="203" actId="1076"/>
          <ac:spMkLst>
            <pc:docMk/>
            <pc:sldMk cId="1074321042" sldId="256"/>
            <ac:spMk id="323" creationId="{00000000-0000-0000-0000-000000000000}"/>
          </ac:spMkLst>
        </pc:spChg>
        <pc:spChg chg="del mod">
          <ac:chgData name="Róisín Cox" userId="633c801c-9d5f-4a7d-917d-3755e303e475" providerId="ADAL" clId="{6C2BA646-59A8-4926-B2A3-AB2394A1448F}" dt="2024-08-22T22:55:43.947" v="93" actId="478"/>
          <ac:spMkLst>
            <pc:docMk/>
            <pc:sldMk cId="1074321042" sldId="256"/>
            <ac:spMk id="324" creationId="{00000000-0000-0000-0000-000000000000}"/>
          </ac:spMkLst>
        </pc:spChg>
        <pc:spChg chg="mod">
          <ac:chgData name="Róisín Cox" userId="633c801c-9d5f-4a7d-917d-3755e303e475" providerId="ADAL" clId="{6C2BA646-59A8-4926-B2A3-AB2394A1448F}" dt="2024-08-22T23:16:46.832" v="247"/>
          <ac:spMkLst>
            <pc:docMk/>
            <pc:sldMk cId="1074321042" sldId="256"/>
            <ac:spMk id="326" creationId="{9029EA5C-4657-4EA3-B439-1CA6216165BE}"/>
          </ac:spMkLst>
        </pc:spChg>
        <pc:spChg chg="mod">
          <ac:chgData name="Róisín Cox" userId="633c801c-9d5f-4a7d-917d-3755e303e475" providerId="ADAL" clId="{6C2BA646-59A8-4926-B2A3-AB2394A1448F}" dt="2024-08-22T23:20:01.985" v="367" actId="1076"/>
          <ac:spMkLst>
            <pc:docMk/>
            <pc:sldMk cId="1074321042" sldId="256"/>
            <ac:spMk id="327" creationId="{2B5669BE-606C-420C-88E7-98F835BF58B3}"/>
          </ac:spMkLst>
        </pc:spChg>
        <pc:spChg chg="mod">
          <ac:chgData name="Róisín Cox" userId="633c801c-9d5f-4a7d-917d-3755e303e475" providerId="ADAL" clId="{6C2BA646-59A8-4926-B2A3-AB2394A1448F}" dt="2024-08-22T23:21:02.019" v="396" actId="20577"/>
          <ac:spMkLst>
            <pc:docMk/>
            <pc:sldMk cId="1074321042" sldId="256"/>
            <ac:spMk id="328" creationId="{75BE7197-38C3-4692-B31A-BD2EB4E48E64}"/>
          </ac:spMkLst>
        </pc:spChg>
        <pc:picChg chg="del">
          <ac:chgData name="Róisín Cox" userId="633c801c-9d5f-4a7d-917d-3755e303e475" providerId="ADAL" clId="{6C2BA646-59A8-4926-B2A3-AB2394A1448F}" dt="2024-08-22T22:50:46.111" v="73" actId="478"/>
          <ac:picMkLst>
            <pc:docMk/>
            <pc:sldMk cId="1074321042" sldId="256"/>
            <ac:picMk id="9" creationId="{00000000-0000-0000-0000-000000000000}"/>
          </ac:picMkLst>
        </pc:picChg>
        <pc:picChg chg="del">
          <ac:chgData name="Róisín Cox" userId="633c801c-9d5f-4a7d-917d-3755e303e475" providerId="ADAL" clId="{6C2BA646-59A8-4926-B2A3-AB2394A1448F}" dt="2024-08-22T23:02:49.812" v="138" actId="478"/>
          <ac:picMkLst>
            <pc:docMk/>
            <pc:sldMk cId="1074321042" sldId="256"/>
            <ac:picMk id="10" creationId="{00000000-0000-0000-0000-000000000000}"/>
          </ac:picMkLst>
        </pc:picChg>
        <pc:picChg chg="del">
          <ac:chgData name="Róisín Cox" userId="633c801c-9d5f-4a7d-917d-3755e303e475" providerId="ADAL" clId="{6C2BA646-59A8-4926-B2A3-AB2394A1448F}" dt="2024-08-22T22:55:37.219" v="91" actId="478"/>
          <ac:picMkLst>
            <pc:docMk/>
            <pc:sldMk cId="1074321042" sldId="256"/>
            <ac:picMk id="24" creationId="{00000000-0000-0000-0000-000000000000}"/>
          </ac:picMkLst>
        </pc:picChg>
        <pc:picChg chg="del">
          <ac:chgData name="Róisín Cox" userId="633c801c-9d5f-4a7d-917d-3755e303e475" providerId="ADAL" clId="{6C2BA646-59A8-4926-B2A3-AB2394A1448F}" dt="2024-08-22T23:10:53.169" v="197" actId="478"/>
          <ac:picMkLst>
            <pc:docMk/>
            <pc:sldMk cId="1074321042" sldId="256"/>
            <ac:picMk id="37" creationId="{00000000-0000-0000-0000-000000000000}"/>
          </ac:picMkLst>
        </pc:picChg>
        <pc:picChg chg="del">
          <ac:chgData name="Róisín Cox" userId="633c801c-9d5f-4a7d-917d-3755e303e475" providerId="ADAL" clId="{6C2BA646-59A8-4926-B2A3-AB2394A1448F}" dt="2024-08-22T23:20:05.604" v="368" actId="478"/>
          <ac:picMkLst>
            <pc:docMk/>
            <pc:sldMk cId="1074321042" sldId="256"/>
            <ac:picMk id="61" creationId="{00000000-0000-0000-0000-000000000000}"/>
          </ac:picMkLst>
        </pc:picChg>
        <pc:cxnChg chg="add mod">
          <ac:chgData name="Róisín Cox" userId="633c801c-9d5f-4a7d-917d-3755e303e475" providerId="ADAL" clId="{6C2BA646-59A8-4926-B2A3-AB2394A1448F}" dt="2024-08-22T23:15:39.322" v="243" actId="14100"/>
          <ac:cxnSpMkLst>
            <pc:docMk/>
            <pc:sldMk cId="1074321042" sldId="256"/>
            <ac:cxnSpMk id="44" creationId="{A3CFB72A-265D-FC70-B3DC-B00063A64616}"/>
          </ac:cxnSpMkLst>
        </pc:cxnChg>
        <pc:cxnChg chg="add mod">
          <ac:chgData name="Róisín Cox" userId="633c801c-9d5f-4a7d-917d-3755e303e475" providerId="ADAL" clId="{6C2BA646-59A8-4926-B2A3-AB2394A1448F}" dt="2024-08-22T23:17:45.262" v="287" actId="14100"/>
          <ac:cxnSpMkLst>
            <pc:docMk/>
            <pc:sldMk cId="1074321042" sldId="256"/>
            <ac:cxnSpMk id="48" creationId="{7F378CC4-3FD7-8CE2-67C4-A64539C1966F}"/>
          </ac:cxnSpMkLst>
        </pc:cxnChg>
        <pc:cxnChg chg="del">
          <ac:chgData name="Róisín Cox" userId="633c801c-9d5f-4a7d-917d-3755e303e475" providerId="ADAL" clId="{6C2BA646-59A8-4926-B2A3-AB2394A1448F}" dt="2024-08-22T22:35:59.277" v="72" actId="478"/>
          <ac:cxnSpMkLst>
            <pc:docMk/>
            <pc:sldMk cId="1074321042" sldId="256"/>
            <ac:cxnSpMk id="318" creationId="{7211658C-81DF-46BB-B5A3-3EA8230C6475}"/>
          </ac:cxnSpMkLst>
        </pc:cxnChg>
        <pc:cxnChg chg="mod">
          <ac:chgData name="Róisín Cox" userId="633c801c-9d5f-4a7d-917d-3755e303e475" providerId="ADAL" clId="{6C2BA646-59A8-4926-B2A3-AB2394A1448F}" dt="2024-08-22T23:14:17.814" v="205" actId="14100"/>
          <ac:cxnSpMkLst>
            <pc:docMk/>
            <pc:sldMk cId="1074321042" sldId="256"/>
            <ac:cxnSpMk id="376" creationId="{192FEB05-E34C-E146-9EA6-587B7AEFD772}"/>
          </ac:cxnSpMkLst>
        </pc:cxnChg>
        <pc:cxnChg chg="mod">
          <ac:chgData name="Róisín Cox" userId="633c801c-9d5f-4a7d-917d-3755e303e475" providerId="ADAL" clId="{6C2BA646-59A8-4926-B2A3-AB2394A1448F}" dt="2024-08-22T23:10:45.803" v="196" actId="1076"/>
          <ac:cxnSpMkLst>
            <pc:docMk/>
            <pc:sldMk cId="1074321042" sldId="256"/>
            <ac:cxnSpMk id="384" creationId="{8E3DE95F-9ECA-3346-BB38-F9EBCA9A37B9}"/>
          </ac:cxnSpMkLst>
        </pc:cxnChg>
        <pc:cxnChg chg="mod">
          <ac:chgData name="Róisín Cox" userId="633c801c-9d5f-4a7d-917d-3755e303e475" providerId="ADAL" clId="{6C2BA646-59A8-4926-B2A3-AB2394A1448F}" dt="2024-08-22T23:09:15.334" v="157" actId="14100"/>
          <ac:cxnSpMkLst>
            <pc:docMk/>
            <pc:sldMk cId="1074321042" sldId="256"/>
            <ac:cxnSpMk id="386" creationId="{B16335DF-B3E6-9C43-8DA5-AD74166C867F}"/>
          </ac:cxnSpMkLst>
        </pc:cxnChg>
        <pc:cxnChg chg="mod">
          <ac:chgData name="Róisín Cox" userId="633c801c-9d5f-4a7d-917d-3755e303e475" providerId="ADAL" clId="{6C2BA646-59A8-4926-B2A3-AB2394A1448F}" dt="2024-08-22T22:34:27.010" v="37" actId="14100"/>
          <ac:cxnSpMkLst>
            <pc:docMk/>
            <pc:sldMk cId="1074321042" sldId="256"/>
            <ac:cxnSpMk id="636" creationId="{E6C2D989-6BCF-44BD-A06B-C7FA92BCF323}"/>
          </ac:cxnSpMkLst>
        </pc:cxnChg>
        <pc:cxnChg chg="mod">
          <ac:chgData name="Róisín Cox" userId="633c801c-9d5f-4a7d-917d-3755e303e475" providerId="ADAL" clId="{6C2BA646-59A8-4926-B2A3-AB2394A1448F}" dt="2024-08-22T22:34:08.997" v="35" actId="14100"/>
          <ac:cxnSpMkLst>
            <pc:docMk/>
            <pc:sldMk cId="1074321042" sldId="256"/>
            <ac:cxnSpMk id="638" creationId="{7E040C18-2E53-40CA-BFAD-62C81655A485}"/>
          </ac:cxnSpMkLst>
        </pc:cxnChg>
        <pc:cxnChg chg="mod">
          <ac:chgData name="Róisín Cox" userId="633c801c-9d5f-4a7d-917d-3755e303e475" providerId="ADAL" clId="{6C2BA646-59A8-4926-B2A3-AB2394A1448F}" dt="2024-08-22T22:57:26.787" v="108" actId="1076"/>
          <ac:cxnSpMkLst>
            <pc:docMk/>
            <pc:sldMk cId="1074321042" sldId="256"/>
            <ac:cxnSpMk id="645" creationId="{81857D51-45D0-4E67-BB75-FE7B36966985}"/>
          </ac:cxnSpMkLst>
        </pc:cxnChg>
        <pc:cxnChg chg="mod">
          <ac:chgData name="Róisín Cox" userId="633c801c-9d5f-4a7d-917d-3755e303e475" providerId="ADAL" clId="{6C2BA646-59A8-4926-B2A3-AB2394A1448F}" dt="2024-08-22T22:53:34.340" v="81" actId="478"/>
          <ac:cxnSpMkLst>
            <pc:docMk/>
            <pc:sldMk cId="1074321042" sldId="256"/>
            <ac:cxnSpMk id="652" creationId="{F9566611-CB48-4E47-A053-355DABBF7673}"/>
          </ac:cxnSpMkLst>
        </pc:cxnChg>
        <pc:cxnChg chg="mod">
          <ac:chgData name="Róisín Cox" userId="633c801c-9d5f-4a7d-917d-3755e303e475" providerId="ADAL" clId="{6C2BA646-59A8-4926-B2A3-AB2394A1448F}" dt="2024-08-22T23:02:55.321" v="139" actId="1076"/>
          <ac:cxnSpMkLst>
            <pc:docMk/>
            <pc:sldMk cId="1074321042" sldId="256"/>
            <ac:cxnSpMk id="666" creationId="{19AED11F-99FB-48BD-8EE7-538D5AFF930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95068" y="6503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/>
              <a:t>Saying where people go (countries) </a:t>
            </a:r>
            <a:endParaRPr lang="en-US" sz="20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49620" y="2768021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453085" y="15902552"/>
            <a:ext cx="73933" cy="3791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052787" y="15457934"/>
            <a:ext cx="213103" cy="2511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  <a:stCxn id="456" idx="2"/>
          </p:cNvCxnSpPr>
          <p:nvPr/>
        </p:nvCxnSpPr>
        <p:spPr>
          <a:xfrm>
            <a:off x="2520508" y="15418625"/>
            <a:ext cx="174779" cy="3322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596868" y="11068649"/>
            <a:ext cx="274696" cy="3586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6436649" y="11581100"/>
            <a:ext cx="16436" cy="4483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361272" y="15901177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669559" y="3765769"/>
            <a:ext cx="303916" cy="1331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79634" y="4057814"/>
            <a:ext cx="344609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389406" y="4506704"/>
            <a:ext cx="404170" cy="59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521385" y="236259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173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033768" y="14063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French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3211100" y="16006343"/>
            <a:ext cx="60371" cy="2915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881313" y="15350474"/>
            <a:ext cx="378907" cy="2008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 flipV="1">
            <a:off x="812675" y="14090840"/>
            <a:ext cx="477708" cy="675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2323405" y="13846808"/>
            <a:ext cx="289774" cy="2719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393990" y="13736377"/>
            <a:ext cx="13264" cy="3230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053706" y="13271060"/>
            <a:ext cx="152435" cy="2800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>
            <a:off x="8251939" y="11220486"/>
            <a:ext cx="393925" cy="1417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V="1">
            <a:off x="8097514" y="11657836"/>
            <a:ext cx="250702" cy="3750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8662100" y="11627752"/>
            <a:ext cx="288627" cy="166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235595" y="11696940"/>
            <a:ext cx="0" cy="305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4903428" y="11068431"/>
            <a:ext cx="215478" cy="3195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V="1">
            <a:off x="2098910" y="11472154"/>
            <a:ext cx="274564" cy="4021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>
            <a:off x="3030803" y="11073536"/>
            <a:ext cx="9889" cy="3316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404680" y="9951915"/>
            <a:ext cx="339019" cy="1719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3074172" y="8810132"/>
            <a:ext cx="18351" cy="3839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121521" y="9446711"/>
            <a:ext cx="0" cy="283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 flipH="1">
            <a:off x="5107978" y="8807475"/>
            <a:ext cx="6936" cy="3208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6493209" y="9446557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117324"/>
            <a:ext cx="454526" cy="15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609142" y="7613369"/>
            <a:ext cx="344910" cy="431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252904" y="6953366"/>
            <a:ext cx="287918" cy="231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560663" y="7199777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836FBE28-1FC2-4336-8373-5247EAC235D4}"/>
              </a:ext>
            </a:extLst>
          </p:cNvPr>
          <p:cNvCxnSpPr>
            <a:cxnSpLocks/>
          </p:cNvCxnSpPr>
          <p:nvPr/>
        </p:nvCxnSpPr>
        <p:spPr>
          <a:xfrm flipV="1">
            <a:off x="6077937" y="7262963"/>
            <a:ext cx="126777" cy="4382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1786334" y="7210273"/>
            <a:ext cx="387971" cy="3166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5858198" y="6665762"/>
            <a:ext cx="228866" cy="311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620059" y="6668258"/>
            <a:ext cx="0" cy="5451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E3F061CF-B9C5-49C1-8ABB-4084A9282E37}"/>
              </a:ext>
            </a:extLst>
          </p:cNvPr>
          <p:cNvCxnSpPr>
            <a:cxnSpLocks/>
          </p:cNvCxnSpPr>
          <p:nvPr/>
        </p:nvCxnSpPr>
        <p:spPr>
          <a:xfrm>
            <a:off x="3246207" y="6635019"/>
            <a:ext cx="192039" cy="3868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4170886" y="7305913"/>
            <a:ext cx="0" cy="229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>
            <a:off x="796035" y="6495470"/>
            <a:ext cx="578018" cy="154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1374053" y="6185905"/>
            <a:ext cx="458349" cy="103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1493116" y="5685848"/>
            <a:ext cx="376978" cy="1031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296415" y="4944459"/>
            <a:ext cx="366196" cy="1696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3274522" y="4561361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H="1" flipV="1">
            <a:off x="4790035" y="5037508"/>
            <a:ext cx="51804" cy="3101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119037" y="5112602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430845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13804" y="4474263"/>
            <a:ext cx="28473" cy="370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970308" y="2905499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330688" y="2770534"/>
            <a:ext cx="285133" cy="227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514444" y="2188249"/>
            <a:ext cx="232721" cy="2521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>
            <a:off x="896094" y="971579"/>
            <a:ext cx="392086" cy="162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7"/>
            <a:ext cx="1284972" cy="10475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939" y="16439133"/>
            <a:ext cx="1022883" cy="5996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H="1" flipV="1">
            <a:off x="8017618" y="13581007"/>
            <a:ext cx="594682" cy="3018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1832402" y="9736564"/>
            <a:ext cx="1050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What happens &amp; doesn't happen</a:t>
            </a:r>
            <a:endParaRPr lang="en-US" sz="800" dirty="0"/>
          </a:p>
          <a:p>
            <a:r>
              <a:rPr lang="en-GB" sz="800" dirty="0"/>
              <a:t>Talking about what you are doing today vs what you did yesterday</a:t>
            </a:r>
            <a:endParaRPr lang="en-US" sz="800" dirty="0"/>
          </a:p>
        </p:txBody>
      </p:sp>
      <p:sp>
        <p:nvSpPr>
          <p:cNvPr id="317" name="TextBox 316"/>
          <p:cNvSpPr txBox="1"/>
          <p:nvPr/>
        </p:nvSpPr>
        <p:spPr>
          <a:xfrm>
            <a:off x="4028323" y="9771916"/>
            <a:ext cx="9498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Talking about nouns you can't count</a:t>
            </a:r>
            <a:endParaRPr lang="en-US" sz="800" dirty="0"/>
          </a:p>
          <a:p>
            <a:pPr algn="ctr"/>
            <a:endParaRPr lang="en-GB" sz="10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8775393" y="3748008"/>
            <a:ext cx="812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Personal qualities</a:t>
            </a:r>
            <a:endParaRPr lang="en-GB" sz="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168746" y="6185905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Personality descriptions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515620" y="606227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future plans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594662" y="2080527"/>
            <a:ext cx="6525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School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resent lifestyle choices &amp; future intentions</a:t>
            </a:r>
            <a:endParaRPr lang="en-GB" sz="800" dirty="0"/>
          </a:p>
        </p:txBody>
      </p:sp>
      <p:sp>
        <p:nvSpPr>
          <p:cNvPr id="201" name="TextBox 200"/>
          <p:cNvSpPr txBox="1"/>
          <p:nvPr/>
        </p:nvSpPr>
        <p:spPr>
          <a:xfrm>
            <a:off x="8379948" y="5041566"/>
            <a:ext cx="1148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Sporting activities &amp; ways of keeping fit</a:t>
            </a:r>
            <a:endParaRPr lang="en-GB" sz="800" dirty="0"/>
          </a:p>
        </p:txBody>
      </p:sp>
      <p:sp>
        <p:nvSpPr>
          <p:cNvPr id="202" name="TextBox 201"/>
          <p:cNvSpPr txBox="1"/>
          <p:nvPr/>
        </p:nvSpPr>
        <p:spPr>
          <a:xfrm>
            <a:off x="257251" y="5352491"/>
            <a:ext cx="80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types of families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74093" y="2098687"/>
            <a:ext cx="9308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living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97" y="6636928"/>
            <a:ext cx="281960" cy="241680"/>
          </a:xfrm>
          <a:prstGeom prst="rect">
            <a:avLst/>
          </a:prstGeom>
        </p:spPr>
      </p:pic>
      <p:pic>
        <p:nvPicPr>
          <p:cNvPr id="217" name="Picture 21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4468" y="6487544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837373" y="3256317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Comparing schools in France and England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406152" y="3266596"/>
            <a:ext cx="979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Describing a school exchange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1880" y="2774202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792230" y="2859910"/>
            <a:ext cx="653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 &amp; careers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2204904" y="2093325"/>
            <a:ext cx="4277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Vices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486374" y="1930910"/>
            <a:ext cx="894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personal</a:t>
            </a:r>
          </a:p>
          <a:p>
            <a:pPr algn="ctr"/>
            <a:r>
              <a:rPr lang="en-GB" sz="800" dirty="0"/>
              <a:t>plans</a:t>
            </a:r>
          </a:p>
        </p:txBody>
      </p:sp>
      <p:pic>
        <p:nvPicPr>
          <p:cNvPr id="249" name="Picture 2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89474" y="1653655"/>
            <a:ext cx="623045" cy="44503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58234" y="1628457"/>
            <a:ext cx="335068" cy="346426"/>
          </a:xfrm>
          <a:prstGeom prst="rect">
            <a:avLst/>
          </a:prstGeom>
        </p:spPr>
      </p:pic>
      <p:sp>
        <p:nvSpPr>
          <p:cNvPr id="256" name="TextBox 255"/>
          <p:cNvSpPr txBox="1"/>
          <p:nvPr/>
        </p:nvSpPr>
        <p:spPr>
          <a:xfrm>
            <a:off x="171164" y="1787231"/>
            <a:ext cx="6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World issues</a:t>
            </a:r>
          </a:p>
        </p:txBody>
      </p:sp>
      <p:pic>
        <p:nvPicPr>
          <p:cNvPr id="263" name="Picture 262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0092" y="2090158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0106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317" y="73454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2226819" y="16248835"/>
            <a:ext cx="1950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 Distinguishing between having and being Talking about a thing or person  </a:t>
            </a:r>
          </a:p>
          <a:p>
            <a:r>
              <a:rPr lang="en-US" sz="800" dirty="0"/>
              <a:t>Talking about doing and making things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684094" y="13278927"/>
            <a:ext cx="121904" cy="322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603788" y="11318973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5091236" y="16281739"/>
            <a:ext cx="23396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a thing or person  </a:t>
            </a:r>
          </a:p>
          <a:p>
            <a:r>
              <a:rPr lang="en-US" sz="800" dirty="0"/>
              <a:t>Asking yes/no questions with raised intonation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4071308" y="14996269"/>
            <a:ext cx="1950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have </a:t>
            </a:r>
          </a:p>
          <a:p>
            <a:r>
              <a:rPr lang="en-US" sz="800" dirty="0"/>
              <a:t>Describing things </a:t>
            </a:r>
          </a:p>
          <a:p>
            <a:r>
              <a:rPr lang="en-US" sz="800" dirty="0"/>
              <a:t>Distinguishing between having and being 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253822" y="13906909"/>
            <a:ext cx="631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‘you’ to one &amp; </a:t>
            </a:r>
          </a:p>
          <a:p>
            <a:r>
              <a:rPr lang="en-US" sz="800" dirty="0"/>
              <a:t>more than one person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1954487" y="15203181"/>
            <a:ext cx="11320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Saying what people do</a:t>
            </a: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174211" y="15549151"/>
            <a:ext cx="13221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we do  </a:t>
            </a:r>
          </a:p>
          <a:p>
            <a:r>
              <a:rPr lang="en-US" sz="800" dirty="0"/>
              <a:t>Saying what others do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4815937" y="14018540"/>
            <a:ext cx="1222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have  </a:t>
            </a:r>
          </a:p>
          <a:p>
            <a:r>
              <a:rPr lang="en-US" sz="800" dirty="0"/>
              <a:t>Saying what people do 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1933410" y="14133937"/>
            <a:ext cx="1324865" cy="22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how many there are 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3276814" y="12984773"/>
            <a:ext cx="12882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Describing people (family) </a:t>
            </a:r>
          </a:p>
        </p:txBody>
      </p:sp>
      <p:pic>
        <p:nvPicPr>
          <p:cNvPr id="287" name="Picture 456" descr="Personalised Stick Family Print/ My Stick Family/ Mothers Day image 0">
            <a:extLst>
              <a:ext uri="{FF2B5EF4-FFF2-40B4-BE49-F238E27FC236}">
                <a16:creationId xmlns:a16="http://schemas.microsoft.com/office/drawing/2014/main" id="{0F1A3130-A31E-4724-923E-EDC3EC406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8" t="44139" r="23288" b="30865"/>
          <a:stretch>
            <a:fillRect/>
          </a:stretch>
        </p:blipFill>
        <p:spPr bwMode="auto">
          <a:xfrm>
            <a:off x="2500215" y="12732429"/>
            <a:ext cx="730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8" name="Picture 463">
            <a:extLst>
              <a:ext uri="{FF2B5EF4-FFF2-40B4-BE49-F238E27FC236}">
                <a16:creationId xmlns:a16="http://schemas.microsoft.com/office/drawing/2014/main" id="{16803A4F-5D85-4038-AAA7-4D23E9FF4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31" y="16373304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8241701" y="10849891"/>
            <a:ext cx="12828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Talking about yourself, to and about someone else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6211132" y="13001252"/>
            <a:ext cx="16787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where people go (places)   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8959527" y="11333736"/>
            <a:ext cx="7635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Asking questions  </a:t>
            </a:r>
          </a:p>
          <a:p>
            <a:r>
              <a:rPr lang="en-US" sz="800" dirty="0"/>
              <a:t>Using question words  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1992626" y="15729344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5738073" y="11984870"/>
            <a:ext cx="1116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things </a:t>
            </a:r>
          </a:p>
          <a:p>
            <a:pPr algn="ctr"/>
            <a:r>
              <a:rPr lang="en-US" sz="800" dirty="0"/>
              <a:t>and people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6486079" y="10804617"/>
            <a:ext cx="168187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Saying people do not do something </a:t>
            </a:r>
          </a:p>
        </p:txBody>
      </p:sp>
      <p:pic>
        <p:nvPicPr>
          <p:cNvPr id="291" name="Picture 463">
            <a:extLst>
              <a:ext uri="{FF2B5EF4-FFF2-40B4-BE49-F238E27FC236}">
                <a16:creationId xmlns:a16="http://schemas.microsoft.com/office/drawing/2014/main" id="{E70FF7A4-5D1F-4606-B5F6-1CC9D58B4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593" y="12307669"/>
            <a:ext cx="133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45" y="14409663"/>
            <a:ext cx="374980" cy="293638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2670845" y="10606984"/>
            <a:ext cx="10513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what people don’t want to, can’t and don’t have to do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4661933" y="10787818"/>
            <a:ext cx="13805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Expressing future intentions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3697859" y="11916536"/>
            <a:ext cx="1171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Talking about what people want to, can and must do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1288180" y="9076991"/>
            <a:ext cx="360963" cy="1674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Rectangle 479">
            <a:extLst>
              <a:ext uri="{FF2B5EF4-FFF2-40B4-BE49-F238E27FC236}">
                <a16:creationId xmlns:a16="http://schemas.microsoft.com/office/drawing/2014/main" id="{5BBC3DC7-DCE5-4EB3-AD99-60BAA8E1D202}"/>
              </a:ext>
            </a:extLst>
          </p:cNvPr>
          <p:cNvSpPr/>
          <p:nvPr/>
        </p:nvSpPr>
        <p:spPr>
          <a:xfrm>
            <a:off x="2311040" y="8359176"/>
            <a:ext cx="1623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do in your free time &amp; where you do it</a:t>
            </a:r>
            <a:endParaRPr lang="en-US" sz="800" dirty="0"/>
          </a:p>
          <a:p>
            <a:pPr algn="ctr"/>
            <a:r>
              <a:rPr lang="en-GB" sz="800" dirty="0"/>
              <a:t>Talking about parts &amp; wholes</a:t>
            </a:r>
            <a:endParaRPr lang="en-US" sz="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153239" y="10056443"/>
            <a:ext cx="893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what, when, where &amp; why you celebrate</a:t>
            </a:r>
            <a:endParaRPr lang="en-US" sz="800" dirty="0"/>
          </a:p>
          <a:p>
            <a:r>
              <a:rPr lang="en-GB" sz="800" dirty="0"/>
              <a:t>Talking about how people celebrate</a:t>
            </a:r>
            <a:endParaRPr lang="en-US" sz="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9C426-34BA-41AE-910F-6568BE560A77}"/>
              </a:ext>
            </a:extLst>
          </p:cNvPr>
          <p:cNvSpPr/>
          <p:nvPr/>
        </p:nvSpPr>
        <p:spPr>
          <a:xfrm>
            <a:off x="238989" y="8489729"/>
            <a:ext cx="187102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/>
              <a:t>Sharing past experiences</a:t>
            </a:r>
            <a:endParaRPr lang="en-US" sz="800" dirty="0"/>
          </a:p>
          <a:p>
            <a:pPr algn="ctr"/>
            <a:r>
              <a:rPr lang="en-GB" sz="800" dirty="0"/>
              <a:t>People and places in the past</a:t>
            </a:r>
            <a:endParaRPr lang="en-US" sz="800" dirty="0"/>
          </a:p>
          <a:p>
            <a:pPr algn="ctr"/>
            <a:r>
              <a:rPr lang="en-GB" sz="800" dirty="0"/>
              <a:t>Asking about what happened in the past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861DB7-FF56-4F0F-BB4B-2A7C0470B0AD}"/>
              </a:ext>
            </a:extLst>
          </p:cNvPr>
          <p:cNvSpPr/>
          <p:nvPr/>
        </p:nvSpPr>
        <p:spPr>
          <a:xfrm>
            <a:off x="5825341" y="9749876"/>
            <a:ext cx="19613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Saying what you do or did in a typical day</a:t>
            </a:r>
            <a:endParaRPr lang="en-US" sz="800" dirty="0"/>
          </a:p>
          <a:p>
            <a:endParaRPr lang="en-US" sz="1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167288" y="11312626"/>
            <a:ext cx="351495" cy="3320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6735665" y="7779296"/>
            <a:ext cx="130974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Formal &amp; informal situations: </a:t>
            </a:r>
          </a:p>
          <a:p>
            <a:pPr algn="ctr"/>
            <a:r>
              <a:rPr lang="en-GB" sz="800" dirty="0"/>
              <a:t>Talking to people you do &amp; don't know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ACD848-2173-4D66-AA09-C25E54683371}"/>
              </a:ext>
            </a:extLst>
          </p:cNvPr>
          <p:cNvSpPr/>
          <p:nvPr/>
        </p:nvSpPr>
        <p:spPr>
          <a:xfrm>
            <a:off x="8783042" y="7111638"/>
            <a:ext cx="83527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&amp; others do at school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ED4C0-1D83-47CC-8F04-B6FB3C5608DB}"/>
              </a:ext>
            </a:extLst>
          </p:cNvPr>
          <p:cNvSpPr/>
          <p:nvPr/>
        </p:nvSpPr>
        <p:spPr>
          <a:xfrm>
            <a:off x="8184265" y="6413032"/>
            <a:ext cx="123286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you are doing this week &amp; what you do every week</a:t>
            </a:r>
            <a:endParaRPr lang="en-US" sz="800" dirty="0"/>
          </a:p>
          <a:p>
            <a:pPr algn="ctr"/>
            <a:endParaRPr lang="en-US" sz="100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3804304" y="15714727"/>
            <a:ext cx="337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International Talent evening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2772975" y="9849763"/>
            <a:ext cx="1847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3438246" y="11431316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470524" y="6974926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415298" y="705292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>
            <a:off x="5159339" y="6699210"/>
            <a:ext cx="366087" cy="3772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>
            <a:off x="7558281" y="6559238"/>
            <a:ext cx="77175" cy="428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C25B5019-3C92-41F9-A4B7-A7A1C023B036}"/>
              </a:ext>
            </a:extLst>
          </p:cNvPr>
          <p:cNvCxnSpPr>
            <a:cxnSpLocks/>
          </p:cNvCxnSpPr>
          <p:nvPr/>
        </p:nvCxnSpPr>
        <p:spPr>
          <a:xfrm>
            <a:off x="6640219" y="8906571"/>
            <a:ext cx="53171" cy="2698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714837" y="5588496"/>
            <a:ext cx="1098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partnerships – pros and cons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561623" y="4566312"/>
            <a:ext cx="781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Friends and friendships – qualities and problems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980052" y="5542392"/>
            <a:ext cx="447814" cy="9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844606" y="424694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 problems 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349375" y="452057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food choices</a:t>
            </a:r>
            <a:endParaRPr lang="en-GB" sz="800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7209723" y="3923024"/>
            <a:ext cx="10012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GB" sz="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chool subjects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23084" y="2236314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Festivals, celebrations &amp; traditions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616889" y="3176275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/>
              <a:t>Celebrities</a:t>
            </a:r>
            <a:endParaRPr lang="en-GB" sz="800" dirty="0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185152" y="2123769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400343" y="2308769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703254" y="2968792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>
            <a:extLst>
              <a:ext uri="{FF2B5EF4-FFF2-40B4-BE49-F238E27FC236}">
                <a16:creationId xmlns:a16="http://schemas.microsoft.com/office/drawing/2014/main" id="{665D466F-5D30-455B-92D5-540C7C0B8272}"/>
              </a:ext>
            </a:extLst>
          </p:cNvPr>
          <p:cNvSpPr txBox="1"/>
          <p:nvPr/>
        </p:nvSpPr>
        <p:spPr>
          <a:xfrm>
            <a:off x="2332206" y="3346312"/>
            <a:ext cx="742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Imperative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341188" y="2440417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Subjunctive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</p:cNvCxnSpPr>
          <p:nvPr/>
        </p:nvCxnSpPr>
        <p:spPr>
          <a:xfrm flipV="1">
            <a:off x="738046" y="1971373"/>
            <a:ext cx="429242" cy="107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1019114" y="2328788"/>
            <a:ext cx="285133" cy="227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642FB460-B26C-4A86-82AC-621A2AD1CCC8}"/>
              </a:ext>
            </a:extLst>
          </p:cNvPr>
          <p:cNvSpPr txBox="1"/>
          <p:nvPr/>
        </p:nvSpPr>
        <p:spPr>
          <a:xfrm>
            <a:off x="175344" y="1215742"/>
            <a:ext cx="672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Ethical shopping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CF81B854-FFBB-4C4A-BA9A-BA3464101C07}"/>
              </a:ext>
            </a:extLst>
          </p:cNvPr>
          <p:cNvCxnSpPr>
            <a:cxnSpLocks/>
          </p:cNvCxnSpPr>
          <p:nvPr/>
        </p:nvCxnSpPr>
        <p:spPr>
          <a:xfrm>
            <a:off x="721103" y="1401596"/>
            <a:ext cx="430515" cy="1374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id="{79B58C83-548D-4703-A371-F8D407D4AF8C}"/>
              </a:ext>
            </a:extLst>
          </p:cNvPr>
          <p:cNvSpPr txBox="1"/>
          <p:nvPr/>
        </p:nvSpPr>
        <p:spPr>
          <a:xfrm>
            <a:off x="158456" y="800633"/>
            <a:ext cx="8650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Volunteering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 flipH="1" flipV="1">
            <a:off x="1404403" y="1344214"/>
            <a:ext cx="303160" cy="3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1575747" y="1199275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Passive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0676" y="85974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5750536" y="2699017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French interaction day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452532" y="1637821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65DB5480-5FED-41EA-80A7-543C17E9F0C9}"/>
              </a:ext>
            </a:extLst>
          </p:cNvPr>
          <p:cNvCxnSpPr>
            <a:cxnSpLocks/>
          </p:cNvCxnSpPr>
          <p:nvPr/>
        </p:nvCxnSpPr>
        <p:spPr>
          <a:xfrm flipH="1" flipV="1">
            <a:off x="1194364" y="1772020"/>
            <a:ext cx="303160" cy="3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Rectangle 268">
            <a:extLst>
              <a:ext uri="{FF2B5EF4-FFF2-40B4-BE49-F238E27FC236}">
                <a16:creationId xmlns:a16="http://schemas.microsoft.com/office/drawing/2014/main" id="{05207B91-234F-4675-9EE1-048C0BDAD07F}"/>
              </a:ext>
            </a:extLst>
          </p:cNvPr>
          <p:cNvSpPr/>
          <p:nvPr/>
        </p:nvSpPr>
        <p:spPr>
          <a:xfrm>
            <a:off x="350713" y="11661499"/>
            <a:ext cx="117129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jobs</a:t>
            </a:r>
            <a:endParaRPr lang="en-US" sz="800" dirty="0"/>
          </a:p>
          <a:p>
            <a:endParaRPr lang="en-US" sz="100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F6E533A9-B401-4A5F-9164-11033CCC3EB5}"/>
              </a:ext>
            </a:extLst>
          </p:cNvPr>
          <p:cNvSpPr/>
          <p:nvPr/>
        </p:nvSpPr>
        <p:spPr>
          <a:xfrm>
            <a:off x="1486564" y="11832833"/>
            <a:ext cx="1283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how to say &amp; write new words in French</a:t>
            </a:r>
            <a:endParaRPr lang="en-US" sz="800" dirty="0"/>
          </a:p>
          <a:p>
            <a:pPr algn="ctr"/>
            <a:r>
              <a:rPr lang="en-GB" sz="800" dirty="0"/>
              <a:t>Distinguishing between being &amp; having</a:t>
            </a:r>
            <a:endParaRPr lang="en-US" sz="8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CCABB7-0D7D-41F3-AFAE-CA3ECCFE6FB1}"/>
              </a:ext>
            </a:extLst>
          </p:cNvPr>
          <p:cNvSpPr txBox="1"/>
          <p:nvPr/>
        </p:nvSpPr>
        <p:spPr>
          <a:xfrm>
            <a:off x="4629690" y="8622659"/>
            <a:ext cx="833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it like?</a:t>
            </a:r>
            <a:endParaRPr lang="en-US" sz="800" dirty="0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1295385-FBB1-4873-A6B3-12A8633B51AB}"/>
              </a:ext>
            </a:extLst>
          </p:cNvPr>
          <p:cNvSpPr/>
          <p:nvPr/>
        </p:nvSpPr>
        <p:spPr>
          <a:xfrm>
            <a:off x="7034830" y="11838609"/>
            <a:ext cx="11223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Asking questions with subject-verb inversion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F4F6A2-2118-9852-9D82-172BCA084E60}"/>
              </a:ext>
            </a:extLst>
          </p:cNvPr>
          <p:cNvSpPr/>
          <p:nvPr/>
        </p:nvSpPr>
        <p:spPr>
          <a:xfrm>
            <a:off x="5676166" y="8530371"/>
            <a:ext cx="19613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Talking about what groups of people do</a:t>
            </a:r>
            <a:endParaRPr lang="en-US" sz="800" dirty="0"/>
          </a:p>
          <a:p>
            <a:endParaRPr lang="en-US" sz="1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C8DBC8-BCE6-E191-76E2-C599DDC2BBD5}"/>
              </a:ext>
            </a:extLst>
          </p:cNvPr>
          <p:cNvCxnSpPr>
            <a:cxnSpLocks/>
          </p:cNvCxnSpPr>
          <p:nvPr/>
        </p:nvCxnSpPr>
        <p:spPr>
          <a:xfrm>
            <a:off x="867206" y="10484249"/>
            <a:ext cx="382183" cy="324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F98F73A-BB16-E41B-FE18-69A4B124A021}"/>
              </a:ext>
            </a:extLst>
          </p:cNvPr>
          <p:cNvSpPr txBox="1"/>
          <p:nvPr/>
        </p:nvSpPr>
        <p:spPr>
          <a:xfrm>
            <a:off x="6966956" y="6199195"/>
            <a:ext cx="833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it like? Describing things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AEC31A-09E8-DC57-FC20-E6AAC4540365}"/>
              </a:ext>
            </a:extLst>
          </p:cNvPr>
          <p:cNvSpPr txBox="1"/>
          <p:nvPr/>
        </p:nvSpPr>
        <p:spPr>
          <a:xfrm>
            <a:off x="5193152" y="7775363"/>
            <a:ext cx="1438810" cy="349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what you can, must, will and want to do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EA4740-CC77-2147-EC1F-0DE41C6785F3}"/>
              </a:ext>
            </a:extLst>
          </p:cNvPr>
          <p:cNvSpPr txBox="1"/>
          <p:nvPr/>
        </p:nvSpPr>
        <p:spPr>
          <a:xfrm>
            <a:off x="5468321" y="6315794"/>
            <a:ext cx="1237485" cy="349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is it like? Comparing things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6EF9CE-4717-3A2D-10B1-B8B5E87B0035}"/>
              </a:ext>
            </a:extLst>
          </p:cNvPr>
          <p:cNvSpPr txBox="1"/>
          <p:nvPr/>
        </p:nvSpPr>
        <p:spPr>
          <a:xfrm>
            <a:off x="3856559" y="6253642"/>
            <a:ext cx="1598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how groups of people do things </a:t>
            </a:r>
          </a:p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Comparing how people do things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D1379A-3EE3-BAD6-9995-DF02C7566C6E}"/>
              </a:ext>
            </a:extLst>
          </p:cNvPr>
          <p:cNvSpPr txBox="1"/>
          <p:nvPr/>
        </p:nvSpPr>
        <p:spPr>
          <a:xfrm>
            <a:off x="3587398" y="7522449"/>
            <a:ext cx="1237485" cy="349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Communicating in other languages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E8E6DA9-2D21-06EC-10AE-F130F56E9F88}"/>
              </a:ext>
            </a:extLst>
          </p:cNvPr>
          <p:cNvSpPr txBox="1"/>
          <p:nvPr/>
        </p:nvSpPr>
        <p:spPr>
          <a:xfrm>
            <a:off x="2494262" y="6293326"/>
            <a:ext cx="1184604" cy="349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the environment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AE2B02C-623E-CAD7-04F6-20738477D32B}"/>
              </a:ext>
            </a:extLst>
          </p:cNvPr>
          <p:cNvSpPr txBox="1"/>
          <p:nvPr/>
        </p:nvSpPr>
        <p:spPr>
          <a:xfrm>
            <a:off x="1088415" y="7535170"/>
            <a:ext cx="1345673" cy="481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Asking and answering questions about what people did and have done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876681E3-50F8-E585-35FE-7E82D5C8D3C0}"/>
              </a:ext>
            </a:extLst>
          </p:cNvPr>
          <p:cNvSpPr/>
          <p:nvPr/>
        </p:nvSpPr>
        <p:spPr>
          <a:xfrm>
            <a:off x="7954186" y="13978776"/>
            <a:ext cx="16787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Saying where people go (countries)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C54BC4-7313-EA00-8044-5CB24238909A}"/>
              </a:ext>
            </a:extLst>
          </p:cNvPr>
          <p:cNvSpPr txBox="1"/>
          <p:nvPr/>
        </p:nvSpPr>
        <p:spPr>
          <a:xfrm>
            <a:off x="3360049" y="5449047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Personality descriptions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637102-FF85-0C3F-995E-FA51288B3013}"/>
              </a:ext>
            </a:extLst>
          </p:cNvPr>
          <p:cNvSpPr txBox="1"/>
          <p:nvPr/>
        </p:nvSpPr>
        <p:spPr>
          <a:xfrm>
            <a:off x="3379658" y="4308568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future plans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195E3-B6DF-333A-0F7A-3D29E41E745F}"/>
              </a:ext>
            </a:extLst>
          </p:cNvPr>
          <p:cNvSpPr txBox="1"/>
          <p:nvPr/>
        </p:nvSpPr>
        <p:spPr>
          <a:xfrm>
            <a:off x="4332469" y="5377859"/>
            <a:ext cx="1098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partnerships – pros &amp; cons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23495D-AD18-4BDC-CC92-D6431CB59382}"/>
              </a:ext>
            </a:extLst>
          </p:cNvPr>
          <p:cNvSpPr txBox="1"/>
          <p:nvPr/>
        </p:nvSpPr>
        <p:spPr>
          <a:xfrm>
            <a:off x="4923281" y="4090153"/>
            <a:ext cx="80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types of families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5CDA84-3BE0-40FC-91D6-A4DD99065485}"/>
              </a:ext>
            </a:extLst>
          </p:cNvPr>
          <p:cNvSpPr txBox="1"/>
          <p:nvPr/>
        </p:nvSpPr>
        <p:spPr>
          <a:xfrm>
            <a:off x="5728331" y="5344939"/>
            <a:ext cx="781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Friends &amp; friendships – qualities &amp; problems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5995466-5A40-FFBF-AE9E-1069BB5A7225}"/>
              </a:ext>
            </a:extLst>
          </p:cNvPr>
          <p:cNvSpPr txBox="1"/>
          <p:nvPr/>
        </p:nvSpPr>
        <p:spPr>
          <a:xfrm>
            <a:off x="8828253" y="3154283"/>
            <a:ext cx="757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Work experience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3CFB72A-265D-FC70-B3DC-B00063A64616}"/>
              </a:ext>
            </a:extLst>
          </p:cNvPr>
          <p:cNvCxnSpPr>
            <a:cxnSpLocks/>
          </p:cNvCxnSpPr>
          <p:nvPr/>
        </p:nvCxnSpPr>
        <p:spPr>
          <a:xfrm flipH="1">
            <a:off x="8701394" y="3269161"/>
            <a:ext cx="286268" cy="178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B872F0B-2002-A294-C6DA-1F8F07B5A193}"/>
              </a:ext>
            </a:extLst>
          </p:cNvPr>
          <p:cNvSpPr txBox="1"/>
          <p:nvPr/>
        </p:nvSpPr>
        <p:spPr>
          <a:xfrm>
            <a:off x="7198917" y="3523971"/>
            <a:ext cx="10012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TV, cinema &amp; music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F378CC4-3FD7-8CE2-67C4-A64539C1966F}"/>
              </a:ext>
            </a:extLst>
          </p:cNvPr>
          <p:cNvCxnSpPr>
            <a:cxnSpLocks/>
          </p:cNvCxnSpPr>
          <p:nvPr/>
        </p:nvCxnSpPr>
        <p:spPr>
          <a:xfrm flipV="1">
            <a:off x="8088793" y="3445225"/>
            <a:ext cx="308070" cy="2541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sson xmlns="9da7815e-6224-41a2-8179-fbc5bdcec2cb" xsi:nil="true"/>
    <CustomTags xmlns="9da7815e-6224-41a2-8179-fbc5bdcec2cb" xsi:nil="true"/>
    <CurriculumSubject xmlns="9da7815e-6224-41a2-8179-fbc5bdcec2cb">Middle Leaders</CurriculumSubject>
    <KS xmlns="9da7815e-6224-41a2-8179-fbc5bdcec2cb" xsi:nil="true"/>
    <Year xmlns="9da7815e-6224-41a2-8179-fbc5bdcec2cb" xsi:nil="true"/>
    <PersonalIdentificationData xmlns="9da7815e-6224-41a2-8179-fbc5bdcec2c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289B9ED892CF45879A43B2EF1FC1AB" ma:contentTypeVersion="15" ma:contentTypeDescription="Create a new document." ma:contentTypeScope="" ma:versionID="942c47119ac4dec06320165c70e2eeb0">
  <xsd:schema xmlns:xsd="http://www.w3.org/2001/XMLSchema" xmlns:xs="http://www.w3.org/2001/XMLSchema" xmlns:p="http://schemas.microsoft.com/office/2006/metadata/properties" xmlns:ns2="9da7815e-6224-41a2-8179-fbc5bdcec2cb" xmlns:ns3="1321c838-d8a0-4ec9-974d-6a8c6b3faf50" targetNamespace="http://schemas.microsoft.com/office/2006/metadata/properties" ma:root="true" ma:fieldsID="b806928b25bdfc5b855fc5840cc3cbe5" ns2:_="" ns3:_="">
    <xsd:import namespace="9da7815e-6224-41a2-8179-fbc5bdcec2cb"/>
    <xsd:import namespace="1321c838-d8a0-4ec9-974d-6a8c6b3faf50"/>
    <xsd:element name="properties">
      <xsd:complexType>
        <xsd:sequence>
          <xsd:element name="documentManagement">
            <xsd:complexType>
              <xsd:all>
                <xsd:element ref="ns2:PersonalIdentificationData" minOccurs="0"/>
                <xsd:element ref="ns2:KS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PersonalIdentificationData" ma:index="8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9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Year" ma:index="1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11" nillable="true" ma:displayName="Lesson" ma:default="" ma:internalName="Lesson">
      <xsd:simpleType>
        <xsd:restriction base="dms:Text"/>
      </xsd:simpleType>
    </xsd:element>
    <xsd:element name="CustomTags" ma:index="12" nillable="true" ma:displayName="Custom Tags" ma:default="" ma:internalName="CustomTags">
      <xsd:simpleType>
        <xsd:restriction base="dms:Text"/>
      </xsd:simpleType>
    </xsd:element>
    <xsd:element name="CurriculumSubject" ma:index="13" nillable="true" ma:displayName="Curriculum Subject" ma:default="Middle Leaders" ma:internalName="Curriculum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1c838-d8a0-4ec9-974d-6a8c6b3fa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03A7D8-3FA9-4448-8B9F-F36951D65E58}">
  <ds:schemaRefs>
    <ds:schemaRef ds:uri="http://schemas.microsoft.com/office/2006/metadata/properties"/>
    <ds:schemaRef ds:uri="http://schemas.microsoft.com/office/infopath/2007/PartnerControls"/>
    <ds:schemaRef ds:uri="9da7815e-6224-41a2-8179-fbc5bdcec2cb"/>
  </ds:schemaRefs>
</ds:datastoreItem>
</file>

<file path=customXml/itemProps2.xml><?xml version="1.0" encoding="utf-8"?>
<ds:datastoreItem xmlns:ds="http://schemas.openxmlformats.org/officeDocument/2006/customXml" ds:itemID="{E08003CE-E149-464C-98F5-F04EB24FB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7815e-6224-41a2-8179-fbc5bdcec2cb"/>
    <ds:schemaRef ds:uri="1321c838-d8a0-4ec9-974d-6a8c6b3faf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BA2139-A512-4316-8A4A-89DFF7644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15274</TotalTime>
  <Words>544</Words>
  <Application>Microsoft Office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285</cp:revision>
  <cp:lastPrinted>2018-09-02T17:44:52Z</cp:lastPrinted>
  <dcterms:created xsi:type="dcterms:W3CDTF">2018-02-08T08:28:53Z</dcterms:created>
  <dcterms:modified xsi:type="dcterms:W3CDTF">2024-08-22T23:21:03Z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0x01010017289B9ED892CF45879A43B2EF1FC1AB</vt:lpwstr>
  </property>
</Properties>
</file>